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6E2D-A162-46D4-B601-575BDD50E55B}" type="datetimeFigureOut">
              <a:rPr lang="pt-BR" smtClean="0"/>
              <a:t>28/02/2018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8169-A830-4DA1-B018-59F7A4947A2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rmAutofit/>
          </a:bodyPr>
          <a:lstStyle/>
          <a:p>
            <a:r>
              <a:rPr lang="pt-BR" sz="8000" b="1" dirty="0" smtClean="0">
                <a:solidFill>
                  <a:srgbClr val="002060"/>
                </a:solidFill>
              </a:rPr>
              <a:t>REVISÃO</a:t>
            </a:r>
            <a:endParaRPr lang="pt-BR" sz="8000" b="1" dirty="0">
              <a:solidFill>
                <a:srgbClr val="002060"/>
              </a:solidFill>
            </a:endParaRPr>
          </a:p>
        </p:txBody>
      </p:sp>
      <p:pic>
        <p:nvPicPr>
          <p:cNvPr id="4" name="Imagem 3" descr="6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132856"/>
            <a:ext cx="3168352" cy="428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DIÁLOGO FILOSÓFICO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Perguntas </a:t>
            </a:r>
            <a:r>
              <a:rPr lang="pt-BR" dirty="0"/>
              <a:t>interessantes</a:t>
            </a:r>
          </a:p>
        </p:txBody>
      </p:sp>
      <p:pic>
        <p:nvPicPr>
          <p:cNvPr id="4" name="Imagem 3" descr="Deus te am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7488832" cy="341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O QUÊ FAZ A MAFALDA?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4" name="Espaço Reservado para Conteúdo 3" descr="mafalda e fil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32856"/>
            <a:ext cx="7605067" cy="3275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O TERMO “FILOSOFAR”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que existem guerras?</a:t>
            </a:r>
          </a:p>
          <a:p>
            <a:r>
              <a:rPr lang="pt-BR" dirty="0" smtClean="0"/>
              <a:t>Quem é Deus?</a:t>
            </a:r>
          </a:p>
          <a:p>
            <a:r>
              <a:rPr lang="pt-BR" dirty="0" smtClean="0"/>
              <a:t>Por que alguns homens são pobres e outros são ricos?</a:t>
            </a:r>
          </a:p>
          <a:p>
            <a:r>
              <a:rPr lang="pt-BR" dirty="0" smtClean="0"/>
              <a:t>De onde vem o mundo?</a:t>
            </a:r>
            <a:endParaRPr lang="pt-BR" dirty="0"/>
          </a:p>
        </p:txBody>
      </p:sp>
      <p:pic>
        <p:nvPicPr>
          <p:cNvPr id="4" name="Imagem 3" descr="back_and_forth_questions_300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550450"/>
            <a:ext cx="2646040" cy="330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FAZEMOS PERGUNTAS E QUAL A FUNÇÃO DA PERGUNTA?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Fazemos</a:t>
            </a:r>
            <a:r>
              <a:rPr lang="pt-BR" dirty="0" smtClean="0"/>
              <a:t> perguntas porque desejamos conhecer e aprender.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b="1" dirty="0" smtClean="0"/>
              <a:t>função</a:t>
            </a:r>
            <a:r>
              <a:rPr lang="pt-BR" dirty="0" smtClean="0"/>
              <a:t> da pergunta é esclarecer uma dúvida.</a:t>
            </a:r>
            <a:endParaRPr lang="pt-BR" dirty="0"/>
          </a:p>
        </p:txBody>
      </p:sp>
      <p:pic>
        <p:nvPicPr>
          <p:cNvPr id="5" name="Imagem 4" descr="tenor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644295"/>
            <a:ext cx="2987824" cy="221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 PERGUNTA PODE ENRIQUECER NOSSOS CONHECIMENTOS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   A pergunta é fundamental para a Filosofia. É por meio das perguntas e respostas, que chegamos ao conhecimento.</a:t>
            </a:r>
            <a:endParaRPr lang="pt-BR" dirty="0"/>
          </a:p>
        </p:txBody>
      </p:sp>
      <p:pic>
        <p:nvPicPr>
          <p:cNvPr id="4" name="Imagem 3" descr="ten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0" y="3857625"/>
            <a:ext cx="209550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/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A IMPORTÂNCIA DO PENSAMENTO FILOSÓFICO.</a:t>
            </a:r>
            <a:br>
              <a:rPr lang="pt-BR" sz="3200" b="1" dirty="0" smtClean="0">
                <a:solidFill>
                  <a:srgbClr val="002060"/>
                </a:solidFill>
              </a:rPr>
            </a:b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 smtClean="0"/>
              <a:t>  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     A </a:t>
            </a:r>
            <a:r>
              <a:rPr lang="pt-BR" dirty="0"/>
              <a:t>pergunta da personagem Mafalda demonstra que ela é bastante questionadora e assim, ama a arte de filosofar sobre a vida e as outras coisas. Mas, pela resposta de seu amigo, nem todo mundo gosta de passar a vida refletindo.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5293513" cy="368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2000" b="1" dirty="0" smtClean="0"/>
              <a:t>      Analise </a:t>
            </a:r>
            <a:r>
              <a:rPr lang="pt-BR" sz="2000" b="1" dirty="0"/>
              <a:t>bem a figura abaixo e marque a </a:t>
            </a:r>
            <a:r>
              <a:rPr lang="pt-BR" sz="2000" b="1" dirty="0">
                <a:solidFill>
                  <a:srgbClr val="002060"/>
                </a:solidFill>
              </a:rPr>
              <a:t>única opção INCORRETA </a:t>
            </a:r>
            <a:r>
              <a:rPr lang="pt-BR" sz="2000" b="1" dirty="0"/>
              <a:t>,segundo o que nós aprendemos sobre a importância do ato de pensar</a:t>
            </a:r>
            <a:r>
              <a:rPr lang="pt-BR" sz="2000" b="1" dirty="0" smtClean="0"/>
              <a:t>: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b="1" dirty="0" smtClean="0">
                <a:solidFill>
                  <a:srgbClr val="002060"/>
                </a:solidFill>
              </a:rPr>
              <a:t>A </a:t>
            </a:r>
            <a:r>
              <a:rPr lang="pt-BR" b="1" dirty="0">
                <a:solidFill>
                  <a:srgbClr val="002060"/>
                </a:solidFill>
              </a:rPr>
              <a:t>cabeça vazia quer dizer que a menina pensa muito em sua vida e que ela não se esquece de refletir muito antes de tomar qualquer atitude. O cérebro não representa a nossa capacidade de pensar.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5256584" cy="324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 ADMIRAÇÃO E OS SENTIMENTOS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Explosão 1 3"/>
          <p:cNvSpPr/>
          <p:nvPr/>
        </p:nvSpPr>
        <p:spPr>
          <a:xfrm>
            <a:off x="467544" y="4221088"/>
            <a:ext cx="2448272" cy="21602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ESPANTO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5" name="Explosão 2 4"/>
          <p:cNvSpPr/>
          <p:nvPr/>
        </p:nvSpPr>
        <p:spPr>
          <a:xfrm>
            <a:off x="5111552" y="5085184"/>
            <a:ext cx="4032448" cy="156247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ESTRANHEZA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6" name="Estrela de 6 Pontas 5"/>
          <p:cNvSpPr/>
          <p:nvPr/>
        </p:nvSpPr>
        <p:spPr>
          <a:xfrm>
            <a:off x="5796136" y="1844824"/>
            <a:ext cx="3002632" cy="177849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accent6">
                    <a:lumMod val="50000"/>
                  </a:schemeClr>
                </a:solidFill>
              </a:rPr>
              <a:t>ENCANTAMENTO</a:t>
            </a:r>
            <a:endParaRPr lang="pt-B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Nuvem 6"/>
          <p:cNvSpPr/>
          <p:nvPr/>
        </p:nvSpPr>
        <p:spPr>
          <a:xfrm>
            <a:off x="827584" y="1628800"/>
            <a:ext cx="3528392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surpresa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AS ATITUDES QUE CARACTERIZAM A FILOSOFIA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b="1" dirty="0"/>
              <a:t>questionamento</a:t>
            </a:r>
            <a:r>
              <a:rPr lang="pt-BR" dirty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pPr algn="ctr"/>
            <a:r>
              <a:rPr lang="pt-BR" b="1" dirty="0" smtClean="0"/>
              <a:t>investigação</a:t>
            </a:r>
            <a:endParaRPr lang="pt-BR" b="1" dirty="0"/>
          </a:p>
        </p:txBody>
      </p:sp>
      <p:pic>
        <p:nvPicPr>
          <p:cNvPr id="4" name="Imagem 3" descr="imagens-animadas-para-whatsapp-emoticon-pisca-olh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OS PRIMEIROS FILÓSOFOS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Filósofos </a:t>
            </a:r>
            <a:r>
              <a:rPr lang="pt-BR" b="1" dirty="0"/>
              <a:t>da natureza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giphy (2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76872"/>
            <a:ext cx="6984776" cy="440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232</Words>
  <Application>Microsoft Office PowerPoint</Application>
  <PresentationFormat>Apresentação na tela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REVISÃO</vt:lpstr>
      <vt:lpstr>O TERMO “FILOSOFAR”</vt:lpstr>
      <vt:lpstr>FAZEMOS PERGUNTAS E QUAL A FUNÇÃO DA PERGUNTA?</vt:lpstr>
      <vt:lpstr>A PERGUNTA PODE ENRIQUECER NOSSOS CONHECIMENTOS</vt:lpstr>
      <vt:lpstr> A IMPORTÂNCIA DO PENSAMENTO FILOSÓFICO. </vt:lpstr>
      <vt:lpstr>Slide 6</vt:lpstr>
      <vt:lpstr>A ADMIRAÇÃO E OS SENTIMENTOS</vt:lpstr>
      <vt:lpstr>AS ATITUDES QUE CARACTERIZAM A FILOSOFIA</vt:lpstr>
      <vt:lpstr>OS PRIMEIROS FILÓSOFOS</vt:lpstr>
      <vt:lpstr>DIÁLOGO FILOSÓFICO</vt:lpstr>
      <vt:lpstr>O QUÊ FAZ A MAFALDA?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</dc:title>
  <dc:creator>Graca</dc:creator>
  <cp:lastModifiedBy>Graca</cp:lastModifiedBy>
  <cp:revision>8</cp:revision>
  <dcterms:created xsi:type="dcterms:W3CDTF">2018-03-01T00:59:23Z</dcterms:created>
  <dcterms:modified xsi:type="dcterms:W3CDTF">2018-03-01T01:49:56Z</dcterms:modified>
</cp:coreProperties>
</file>